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8C49C6.xml" ContentType="application/vnd.ms-powerpoint.comments+xml"/>
  <Override PartName="/ppt/comments/modernComment_103_EFB23D27.xml" ContentType="application/vnd.ms-powerpoint.comments+xml"/>
  <Override PartName="/ppt/comments/modernComment_104_B07BD665.xml" ContentType="application/vnd.ms-powerpoint.comments+xml"/>
  <Override PartName="/ppt/comments/modernComment_106_D678E5A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261E70-59BB-7317-19E1-4001A7EF3F7B}" name="Arthur Decaen" initials="AD" userId="S::arthur.decaen@epitech.eu::8c28025e-4903-499b-914e-d0333284928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1D270-3B3C-9800-BD00-DB0308872C03}" v="81" dt="2023-11-20T10:03:11.739"/>
    <p1510:client id="{6567754C-9F96-7798-6D8F-D558ED83B913}" v="14" dt="2023-11-20T15:37:51.430"/>
    <p1510:client id="{B9C08821-B2B5-420F-B30D-17E578728058}" v="289" dt="2023-11-14T17:57:07.020"/>
    <p1510:client id="{D7686779-1325-4146-81F2-1BC5662F1D11}" v="38" dt="2023-11-14T19:32:58.905"/>
    <p1510:client id="{E69C53BC-4455-DDFC-A68A-471E03D43915}" v="76" dt="2023-11-17T09:46:10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79450C-F41A-444D-ADFD-D18B9531249E}" authorId="{A2261E70-59BB-7317-19E1-4001A7EF3F7B}" created="2023-11-14T17:38:23.483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GB"/>
          <a:t>Changer le fond</a:t>
        </a:r>
      </a:p>
    </p188:txBody>
  </p188:cm>
</p188:cmLst>
</file>

<file path=ppt/comments/modernComment_103_EFB23D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5BC3DF-25A4-4B92-9F2C-ACA10BE96C85}" authorId="{A2261E70-59BB-7317-19E1-4001A7EF3F7B}" created="2023-11-14T17:38:12.451">
    <pc:sldMkLst xmlns:pc="http://schemas.microsoft.com/office/powerpoint/2013/main/command">
      <pc:docMk/>
      <pc:sldMk cId="4021435687" sldId="259"/>
    </pc:sldMkLst>
    <p188:txBody>
      <a:bodyPr/>
      <a:lstStyle/>
      <a:p>
        <a:r>
          <a:rPr lang="en-GB"/>
          <a:t>Interactive mock-up or video clip showing a player using VR controls to manipulate the game world.</a:t>
        </a:r>
      </a:p>
    </p188:txBody>
  </p188:cm>
</p188:cmLst>
</file>

<file path=ppt/comments/modernComment_104_B07BD6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90825C-A63E-40B6-8D69-06952D5F1141}" authorId="{A2261E70-59BB-7317-19E1-4001A7EF3F7B}" created="2023-11-14T17:40:27.956">
    <pc:sldMkLst xmlns:pc="http://schemas.microsoft.com/office/powerpoint/2013/main/command">
      <pc:docMk/>
      <pc:sldMk cId="2960905829" sldId="260"/>
    </pc:sldMkLst>
    <p188:txBody>
      <a:bodyPr/>
      <a:lstStyle/>
      <a:p>
        <a:r>
          <a:rPr lang="en-GB"/>
          <a:t>A flowchart or animation showing the evolution process and interactions between different creatures.</a:t>
        </a:r>
      </a:p>
    </p188:txBody>
  </p188:cm>
</p188:cmLst>
</file>

<file path=ppt/comments/modernComment_106_D678E5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D8620D-CA9E-4DA2-9F7B-AE1C5CBCAF1E}" authorId="{A2261E70-59BB-7317-19E1-4001A7EF3F7B}" created="2023-11-14T17:43:09.6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98247330" sldId="262"/>
      <ac:spMk id="3" creationId="{11DC5D9D-1A47-483D-C9A5-1392982818B0}"/>
    </ac:deMkLst>
    <p188:txBody>
      <a:bodyPr/>
      <a:lstStyle/>
      <a:p>
        <a:r>
          <a:rPr lang="en-GB"/>
          <a:t>Inspirational artwork or imagery related to virtual reality and game development.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11/20/2023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3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9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4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5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68C49C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3_EFB23D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4_B07BD66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6_D678E5A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CBE4FEE-255C-7B31-F0D1-1A07AF37A873}"/>
              </a:ext>
            </a:extLst>
          </p:cNvPr>
          <p:cNvSpPr/>
          <p:nvPr/>
        </p:nvSpPr>
        <p:spPr>
          <a:xfrm>
            <a:off x="3349950" y="-3744170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99656-98B6-951F-E49F-7EB806D0D5B2}"/>
              </a:ext>
            </a:extLst>
          </p:cNvPr>
          <p:cNvSpPr/>
          <p:nvPr/>
        </p:nvSpPr>
        <p:spPr>
          <a:xfrm>
            <a:off x="10280030" y="7010450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w poly model of a dinosaur and animals in a forest&#10;&#10;Description automatically generated">
            <a:extLst>
              <a:ext uri="{FF2B5EF4-FFF2-40B4-BE49-F238E27FC236}">
                <a16:creationId xmlns:a16="http://schemas.microsoft.com/office/drawing/2014/main" id="{E880283F-DC00-2212-BE89-3AE0B5F1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" r="-2" b="-2"/>
          <a:stretch/>
        </p:blipFill>
        <p:spPr>
          <a:xfrm>
            <a:off x="-340816" y="-1174944"/>
            <a:ext cx="13083422" cy="12875331"/>
          </a:xfrm>
          <a:prstGeom prst="rect">
            <a:avLst/>
          </a:prstGeom>
        </p:spPr>
      </p:pic>
      <p:sp>
        <p:nvSpPr>
          <p:cNvPr id="18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6696951" cy="2722164"/>
          </a:xfrm>
        </p:spPr>
        <p:txBody>
          <a:bodyPr>
            <a:normAutofit/>
          </a:bodyPr>
          <a:lstStyle/>
          <a:p>
            <a:r>
              <a:rPr lang="en-GB" b="1">
                <a:latin typeface="Tenorite"/>
                <a:cs typeface="Calibri Light"/>
              </a:rPr>
              <a:t>Untitled God Game</a:t>
            </a:r>
            <a:endParaRPr lang="en-GB" b="1">
              <a:latin typeface="Tenorit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05" y="4466845"/>
            <a:ext cx="6696951" cy="8829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cs typeface="Calibri"/>
              </a:rPr>
              <a:t>Embark on a Divine Journey in Virtual Reality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6DEAC-E485-B116-215E-6FCC09F7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492321" cy="1446550"/>
          </a:xfrm>
        </p:spPr>
        <p:txBody>
          <a:bodyPr>
            <a:normAutofit/>
          </a:bodyPr>
          <a:lstStyle/>
          <a:p>
            <a:r>
              <a:rPr lang="en-GB" b="1">
                <a:latin typeface="Tenorite"/>
              </a:rPr>
              <a:t>Welcome to UGG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2D40-9575-F090-B5FB-D298125D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/>
              <a:t>A Groundbreaking VR game where players become gods.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GB" sz="2200"/>
              <a:t>Explore a procedurally generated universe, teeming with life and endless possibilities.</a:t>
            </a:r>
          </a:p>
          <a:p>
            <a:pPr>
              <a:lnSpc>
                <a:spcPct val="90000"/>
              </a:lnSpc>
            </a:pPr>
            <a:r>
              <a:rPr lang="en-GB" sz="2200"/>
              <a:t>Harness the power to create, alter, and oversee evolving virtual world.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FD64B3-2419-41AE-3A9B-1E4FAD01322D}"/>
              </a:ext>
            </a:extLst>
          </p:cNvPr>
          <p:cNvSpPr/>
          <p:nvPr/>
        </p:nvSpPr>
        <p:spPr>
          <a:xfrm>
            <a:off x="9631101" y="4985005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low poly model of a dinosaur and animals in a forest&#10;&#10;Description automatically generated">
            <a:extLst>
              <a:ext uri="{FF2B5EF4-FFF2-40B4-BE49-F238E27FC236}">
                <a16:creationId xmlns:a16="http://schemas.microsoft.com/office/drawing/2014/main" id="{8FBAF8D8-C87B-0D85-5856-5E0CAE539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" r="-2" b="-2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CAE269-7845-FF6E-417D-D667A0EEDFE8}"/>
              </a:ext>
            </a:extLst>
          </p:cNvPr>
          <p:cNvSpPr/>
          <p:nvPr/>
        </p:nvSpPr>
        <p:spPr>
          <a:xfrm>
            <a:off x="3320453" y="-1733474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9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B9C88A-8CA8-D7E6-893B-203AFF8970BF}"/>
              </a:ext>
            </a:extLst>
          </p:cNvPr>
          <p:cNvSpPr/>
          <p:nvPr/>
        </p:nvSpPr>
        <p:spPr>
          <a:xfrm>
            <a:off x="1624735" y="1421850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4A3C9-4578-6903-BC7F-928EF952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79" y="1204721"/>
            <a:ext cx="4283860" cy="1446550"/>
          </a:xfrm>
        </p:spPr>
        <p:txBody>
          <a:bodyPr>
            <a:normAutofit/>
          </a:bodyPr>
          <a:lstStyle/>
          <a:p>
            <a:r>
              <a:rPr lang="en-GB" b="1">
                <a:latin typeface="Tenorite"/>
                <a:ea typeface="+mj-lt"/>
                <a:cs typeface="+mj-lt"/>
              </a:rPr>
              <a:t>Crafting Infinite Worlds</a:t>
            </a:r>
            <a:endParaRPr lang="en-US" b="1">
              <a:latin typeface="Tenorit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C52D0-7905-2C6A-03FE-F17036C67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919" y="2691638"/>
            <a:ext cx="4200921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ea typeface="+mn-lt"/>
                <a:cs typeface="+mn-lt"/>
              </a:rPr>
              <a:t>Experience unique landscapes every time, from towering mountains to serene oceans.</a:t>
            </a:r>
            <a:endParaRPr lang="en-GB"/>
          </a:p>
          <a:p>
            <a:r>
              <a:rPr lang="en-GB">
                <a:ea typeface="+mn-lt"/>
                <a:cs typeface="+mn-lt"/>
              </a:rPr>
              <a:t>Discover a spectrum of environments.</a:t>
            </a:r>
            <a:endParaRPr lang="en-GB"/>
          </a:p>
          <a:p>
            <a:endParaRPr lang="en-GB"/>
          </a:p>
        </p:txBody>
      </p:sp>
      <p:pic>
        <p:nvPicPr>
          <p:cNvPr id="5" name="Picture 4" descr="A isometric image of a snowy landscape with trees and animals&#10;&#10;Description automatically generated">
            <a:extLst>
              <a:ext uri="{FF2B5EF4-FFF2-40B4-BE49-F238E27FC236}">
                <a16:creationId xmlns:a16="http://schemas.microsoft.com/office/drawing/2014/main" id="{5BB1EB4C-229B-EA0B-0E0A-DC70656B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61" y="432706"/>
            <a:ext cx="3560745" cy="3560745"/>
          </a:xfrm>
          <a:prstGeom prst="rect">
            <a:avLst/>
          </a:prstGeom>
        </p:spPr>
      </p:pic>
      <p:pic>
        <p:nvPicPr>
          <p:cNvPr id="4" name="Picture 3" descr="A low poly model of a dinosaur and a goat&#10;&#10;Description automatically generated">
            <a:extLst>
              <a:ext uri="{FF2B5EF4-FFF2-40B4-BE49-F238E27FC236}">
                <a16:creationId xmlns:a16="http://schemas.microsoft.com/office/drawing/2014/main" id="{970EEF4A-6FAC-121D-73BB-C24F3688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9" y="2567943"/>
            <a:ext cx="3871764" cy="3861397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857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214E38-C454-6C24-9DD9-0F944795E34C}"/>
              </a:ext>
            </a:extLst>
          </p:cNvPr>
          <p:cNvSpPr/>
          <p:nvPr/>
        </p:nvSpPr>
        <p:spPr>
          <a:xfrm>
            <a:off x="-2155181" y="6951941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7C2B8-A08F-2C88-387D-7FF8CCC70F45}"/>
              </a:ext>
            </a:extLst>
          </p:cNvPr>
          <p:cNvSpPr/>
          <p:nvPr/>
        </p:nvSpPr>
        <p:spPr>
          <a:xfrm>
            <a:off x="8522133" y="-3719314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8E1FBC-A057-408A-EFB4-83AC210B00D3}"/>
              </a:ext>
            </a:extLst>
          </p:cNvPr>
          <p:cNvSpPr/>
          <p:nvPr/>
        </p:nvSpPr>
        <p:spPr>
          <a:xfrm>
            <a:off x="9994895" y="7207095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65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705C97-0FA1-9DD0-271D-D056A00AC85F}"/>
              </a:ext>
            </a:extLst>
          </p:cNvPr>
          <p:cNvSpPr/>
          <p:nvPr/>
        </p:nvSpPr>
        <p:spPr>
          <a:xfrm>
            <a:off x="342213" y="4287399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1EE629-5C7E-2B3F-1879-0E039D79A656}"/>
              </a:ext>
            </a:extLst>
          </p:cNvPr>
          <p:cNvSpPr/>
          <p:nvPr/>
        </p:nvSpPr>
        <p:spPr>
          <a:xfrm>
            <a:off x="8600791" y="-1261249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low poly model of a vr headset and game controllers&#10;&#10;Description automatically generated">
            <a:extLst>
              <a:ext uri="{FF2B5EF4-FFF2-40B4-BE49-F238E27FC236}">
                <a16:creationId xmlns:a16="http://schemas.microsoft.com/office/drawing/2014/main" id="{72795AE3-A0FE-7AA5-D933-26578F1D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" r="-2" b="-2"/>
          <a:stretch/>
        </p:blipFill>
        <p:spPr>
          <a:xfrm>
            <a:off x="5116087" y="10"/>
            <a:ext cx="696775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B06C8-524D-7D8D-7252-757F554D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Terraforming Abilities: Sculpt the land to your will – raise mountains, form lakes, and grow forests.</a:t>
            </a:r>
            <a:endParaRPr lang="en-GB" sz="1700"/>
          </a:p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Control the Weather: Summon rain for growth, conjure storms for challenge, or bring sunshine for </a:t>
            </a:r>
            <a:r>
              <a:rPr lang="en-GB" sz="1700" err="1">
                <a:ea typeface="+mn-lt"/>
                <a:cs typeface="+mn-lt"/>
              </a:rPr>
              <a:t>tranquility</a:t>
            </a:r>
            <a:r>
              <a:rPr lang="en-GB" sz="1700">
                <a:ea typeface="+mn-lt"/>
                <a:cs typeface="+mn-lt"/>
              </a:rPr>
              <a:t>.</a:t>
            </a:r>
            <a:endParaRPr lang="en-GB" sz="1700"/>
          </a:p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Miracles and Wonders: Perform awe-inspiring acts, from nurturing life to manifesting natural phenomena.</a:t>
            </a:r>
            <a:endParaRPr lang="en-GB" sz="1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35E00A-A818-5EC0-53FA-747A081E633A}"/>
              </a:ext>
            </a:extLst>
          </p:cNvPr>
          <p:cNvSpPr/>
          <p:nvPr/>
        </p:nvSpPr>
        <p:spPr>
          <a:xfrm>
            <a:off x="4028791" y="525695"/>
            <a:ext cx="1399884" cy="1398058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DDD0A-5DA4-EA17-182C-FE3AF947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GB" sz="4100" b="1">
                <a:latin typeface="Tenorite"/>
                <a:ea typeface="+mj-lt"/>
                <a:cs typeface="+mj-lt"/>
              </a:rPr>
              <a:t>Divine Powers at Your Fingertips</a:t>
            </a:r>
            <a:endParaRPr lang="en-US" sz="4100" b="1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402143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6FB97-D2D0-8A58-B26B-6493770BBA15}"/>
              </a:ext>
            </a:extLst>
          </p:cNvPr>
          <p:cNvSpPr/>
          <p:nvPr/>
        </p:nvSpPr>
        <p:spPr>
          <a:xfrm>
            <a:off x="-1624239" y="3162835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660B9E-782A-AEC6-955A-E21E2A9C4DB3}"/>
              </a:ext>
            </a:extLst>
          </p:cNvPr>
          <p:cNvSpPr/>
          <p:nvPr/>
        </p:nvSpPr>
        <p:spPr>
          <a:xfrm>
            <a:off x="9952726" y="2044848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FC82D-6D89-813C-97A6-B88E48E6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6412176" cy="1446550"/>
          </a:xfrm>
        </p:spPr>
        <p:txBody>
          <a:bodyPr>
            <a:normAutofit/>
          </a:bodyPr>
          <a:lstStyle/>
          <a:p>
            <a:r>
              <a:rPr lang="en-GB" b="1">
                <a:latin typeface="Tenorite"/>
                <a:ea typeface="+mj-lt"/>
                <a:cs typeface="+mj-lt"/>
              </a:rPr>
              <a:t>Life Evolves Around You</a:t>
            </a:r>
            <a:endParaRPr lang="en-US" b="1">
              <a:latin typeface="Tenorit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D7BF-CB29-1DF0-2782-8646465AF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77122"/>
            <a:ext cx="7948466" cy="38031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Intelligent Life Forms: Creatures with unique </a:t>
            </a:r>
            <a:r>
              <a:rPr lang="en-GB" sz="1700" err="1">
                <a:ea typeface="+mn-lt"/>
                <a:cs typeface="+mn-lt"/>
              </a:rPr>
              <a:t>behaviors</a:t>
            </a:r>
            <a:r>
              <a:rPr lang="en-GB" sz="1700">
                <a:ea typeface="+mn-lt"/>
                <a:cs typeface="+mn-lt"/>
              </a:rPr>
              <a:t> and traits, shaped by their genetics and environment.</a:t>
            </a:r>
            <a:endParaRPr lang="en-GB" sz="1700"/>
          </a:p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Natural Selection in Play: Witness the survival of the fittest as species adapt, evolve, or perish over time.</a:t>
            </a:r>
            <a:endParaRPr lang="en-GB" sz="1700"/>
          </a:p>
          <a:p>
            <a:pPr>
              <a:lnSpc>
                <a:spcPct val="90000"/>
              </a:lnSpc>
            </a:pPr>
            <a:r>
              <a:rPr lang="en-GB" sz="1700">
                <a:ea typeface="+mn-lt"/>
                <a:cs typeface="+mn-lt"/>
              </a:rPr>
              <a:t>Ecosystem Interactions: Each creature plays a role in the food chain, affected by player actions and natural events.</a:t>
            </a:r>
            <a:endParaRPr lang="en-GB" sz="1700"/>
          </a:p>
          <a:p>
            <a:pPr>
              <a:lnSpc>
                <a:spcPct val="90000"/>
              </a:lnSpc>
            </a:pPr>
            <a:endParaRPr lang="en-GB" sz="1700"/>
          </a:p>
        </p:txBody>
      </p:sp>
      <p:pic>
        <p:nvPicPr>
          <p:cNvPr id="4" name="Picture 3" descr="A group of white mice with pink ears&#10;&#10;Description automatically generated">
            <a:extLst>
              <a:ext uri="{FF2B5EF4-FFF2-40B4-BE49-F238E27FC236}">
                <a16:creationId xmlns:a16="http://schemas.microsoft.com/office/drawing/2014/main" id="{8B85AC00-E72B-CC63-5F47-ABD522BA7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70" b="20060"/>
          <a:stretch/>
        </p:blipFill>
        <p:spPr>
          <a:xfrm>
            <a:off x="2296930" y="3050314"/>
            <a:ext cx="8976708" cy="2913752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07FBE3-9479-03CE-5743-7ED6E2D06B48}"/>
              </a:ext>
            </a:extLst>
          </p:cNvPr>
          <p:cNvSpPr/>
          <p:nvPr/>
        </p:nvSpPr>
        <p:spPr>
          <a:xfrm>
            <a:off x="7777339" y="83244"/>
            <a:ext cx="1399884" cy="1398058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0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9BFB31-E7C9-FAFC-825F-D90980880034}"/>
              </a:ext>
            </a:extLst>
          </p:cNvPr>
          <p:cNvSpPr/>
          <p:nvPr/>
        </p:nvSpPr>
        <p:spPr>
          <a:xfrm>
            <a:off x="5195961" y="4697215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638FE1-003C-926F-A64F-B32577E22120}"/>
              </a:ext>
            </a:extLst>
          </p:cNvPr>
          <p:cNvSpPr/>
          <p:nvPr/>
        </p:nvSpPr>
        <p:spPr>
          <a:xfrm>
            <a:off x="9740589" y="1402549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99235-4AEC-2331-2C68-0429155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444" y="1204721"/>
            <a:ext cx="5029395" cy="1446550"/>
          </a:xfrm>
        </p:spPr>
        <p:txBody>
          <a:bodyPr>
            <a:normAutofit/>
          </a:bodyPr>
          <a:lstStyle/>
          <a:p>
            <a:r>
              <a:rPr lang="en-GB" b="1">
                <a:latin typeface="Tenorite"/>
                <a:ea typeface="+mj-lt"/>
                <a:cs typeface="+mj-lt"/>
              </a:rPr>
              <a:t>Powered by Godot Engine</a:t>
            </a:r>
            <a:endParaRPr lang="en-US" b="1">
              <a:latin typeface="Seaford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D9D-1A47-483D-C9A5-139298281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444" y="2691638"/>
            <a:ext cx="5029395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ea typeface="+mn-lt"/>
                <a:cs typeface="+mn-lt"/>
              </a:rPr>
              <a:t>Leveraging Godot's Flexibility</a:t>
            </a:r>
            <a:endParaRPr lang="en-GB"/>
          </a:p>
          <a:p>
            <a:r>
              <a:rPr lang="en-GB"/>
              <a:t>Fully open source project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9B1089-D514-05DE-DD9F-98B880CBD798}"/>
              </a:ext>
            </a:extLst>
          </p:cNvPr>
          <p:cNvSpPr/>
          <p:nvPr/>
        </p:nvSpPr>
        <p:spPr>
          <a:xfrm>
            <a:off x="-389528" y="-306742"/>
            <a:ext cx="1399884" cy="1398058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low poly person with a goat&#10;&#10;Description automatically generated">
            <a:extLst>
              <a:ext uri="{FF2B5EF4-FFF2-40B4-BE49-F238E27FC236}">
                <a16:creationId xmlns:a16="http://schemas.microsoft.com/office/drawing/2014/main" id="{7FB47A1E-EDC0-A24A-C7E5-15E665CF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59" y="809393"/>
            <a:ext cx="5239214" cy="52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D9D-1A47-483D-C9A5-139298281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06" y="4466845"/>
            <a:ext cx="3882844" cy="8829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/>
              <a:t>Ascend to godhood in our upcoming VR game. Shape life, wield power. Are you ready to play deity?</a:t>
            </a: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C0C7EC-2A49-536C-5AAB-36DA17ABD177}"/>
              </a:ext>
            </a:extLst>
          </p:cNvPr>
          <p:cNvSpPr/>
          <p:nvPr/>
        </p:nvSpPr>
        <p:spPr>
          <a:xfrm>
            <a:off x="-822251" y="-1915925"/>
            <a:ext cx="3589292" cy="3576734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D58D28-047F-8425-CDAF-DD97EFEE350B}"/>
              </a:ext>
            </a:extLst>
          </p:cNvPr>
          <p:cNvSpPr/>
          <p:nvPr/>
        </p:nvSpPr>
        <p:spPr>
          <a:xfrm>
            <a:off x="7130453" y="2741935"/>
            <a:ext cx="5714306" cy="5691015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0B062-B984-A09E-DB6E-92A67F4BF612}"/>
              </a:ext>
            </a:extLst>
          </p:cNvPr>
          <p:cNvSpPr/>
          <p:nvPr/>
        </p:nvSpPr>
        <p:spPr>
          <a:xfrm>
            <a:off x="2971650" y="1716990"/>
            <a:ext cx="2210180" cy="2202988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99235-4AEC-2331-2C68-0429155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82844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Shaping the Future of UGG</a:t>
            </a:r>
          </a:p>
        </p:txBody>
      </p:sp>
      <p:pic>
        <p:nvPicPr>
          <p:cNvPr id="14" name="Picture 13" descr="A low poly dinosaur with a goat on top&#10;&#10;Description automatically generated">
            <a:extLst>
              <a:ext uri="{FF2B5EF4-FFF2-40B4-BE49-F238E27FC236}">
                <a16:creationId xmlns:a16="http://schemas.microsoft.com/office/drawing/2014/main" id="{BC116498-7431-1B47-83B2-D2239D2E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-28977"/>
            <a:ext cx="6658377" cy="66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1D31"/>
      </a:dk2>
      <a:lt2>
        <a:srgbClr val="F0F3F3"/>
      </a:lt2>
      <a:accent1>
        <a:srgbClr val="C34D59"/>
      </a:accent1>
      <a:accent2>
        <a:srgbClr val="B13B79"/>
      </a:accent2>
      <a:accent3>
        <a:srgbClr val="C34DBC"/>
      </a:accent3>
      <a:accent4>
        <a:srgbClr val="873BB1"/>
      </a:accent4>
      <a:accent5>
        <a:srgbClr val="684DC3"/>
      </a:accent5>
      <a:accent6>
        <a:srgbClr val="3B51B1"/>
      </a:accent6>
      <a:hlink>
        <a:srgbClr val="7F51C5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MadridVTI</vt:lpstr>
      <vt:lpstr>Untitled God Game</vt:lpstr>
      <vt:lpstr>Welcome to UGG</vt:lpstr>
      <vt:lpstr>Crafting Infinite Worlds</vt:lpstr>
      <vt:lpstr>Divine Powers at Your Fingertips</vt:lpstr>
      <vt:lpstr>Life Evolves Around You</vt:lpstr>
      <vt:lpstr>Powered by Godot Engine</vt:lpstr>
      <vt:lpstr>Shaping the Future of UGG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64</cp:revision>
  <dcterms:created xsi:type="dcterms:W3CDTF">2023-11-14T15:59:36Z</dcterms:created>
  <dcterms:modified xsi:type="dcterms:W3CDTF">2023-11-20T15:38:19Z</dcterms:modified>
</cp:coreProperties>
</file>